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0"/>
          <p:cNvSpPr>
            <a:spLocks noGrp="1"/>
          </p:cNvSpPr>
          <p:nvPr>
            <p:ph type="ctrTitle"/>
          </p:nvPr>
        </p:nvSpPr>
        <p:spPr>
          <a:xfrm>
            <a:off x="685800" y="990601"/>
            <a:ext cx="7772400" cy="2609850"/>
          </a:xfrm>
        </p:spPr>
        <p:txBody>
          <a:bodyPr anchor="b" anchorCtr="0">
            <a:noAutofit/>
            <a:scene3d>
              <a:camera prst="orthographicFront"/>
              <a:lightRig rig="soft" dir="t">
                <a:rot lat="0" lon="0" rev="2100000"/>
              </a:lightRig>
            </a:scene3d>
            <a:sp3d prstMaterial="matte">
              <a:bevelT w="38100" h="38100"/>
              <a:contourClr>
                <a:srgbClr val="FFFFFF"/>
              </a:contourClr>
            </a:sp3d>
          </a:bodyPr>
          <a:lstStyle>
            <a:lvl1pPr algn="ctr">
              <a:defRPr lang="en-US" sz="5800" dirty="0" smtClean="0">
                <a:ln w="9525">
                  <a:noFill/>
                </a:ln>
                <a:effectLst>
                  <a:outerShdw blurRad="50800" dist="38100" dir="822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4" name="Rectangle 26"/>
          <p:cNvSpPr>
            <a:spLocks noGrp="1"/>
          </p:cNvSpPr>
          <p:nvPr>
            <p:ph type="subTitle" idx="1"/>
          </p:nvPr>
        </p:nvSpPr>
        <p:spPr>
          <a:xfrm>
            <a:off x="1371600" y="3657600"/>
            <a:ext cx="6400800" cy="1967089"/>
          </a:xfrm>
        </p:spPr>
        <p:txBody>
          <a:bodyPr>
            <a:normAutofit/>
          </a:bodyPr>
          <a:lstStyle>
            <a:lvl1pPr marL="0" indent="0" algn="ctr">
              <a:buNone/>
              <a:defRPr lang="en-US" sz="3000" b="0">
                <a:solidFill>
                  <a:schemeClr val="tx2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8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fld id="{0DD96AFE-4C12-447C-A600-6D5237079EA6}" type="datetimeFigureOut">
              <a:rPr>
                <a:solidFill>
                  <a:srgbClr val="795339"/>
                </a:solidFill>
              </a:rPr>
              <a:pPr/>
              <a:t>8/13/2015</a:t>
            </a:fld>
            <a:endParaRPr>
              <a:solidFill>
                <a:srgbClr val="795339"/>
              </a:solidFill>
            </a:endParaRPr>
          </a:p>
        </p:txBody>
      </p:sp>
      <p:sp>
        <p:nvSpPr>
          <p:cNvPr id="9" name="Rectangle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fld id="{4E3A514D-78C3-4E1F-872E-CBFAF5992BE9}" type="slidenum">
              <a:rPr>
                <a:solidFill>
                  <a:srgbClr val="795339"/>
                </a:solidFill>
              </a:rPr>
              <a:pPr/>
              <a:t>‹#›</a:t>
            </a:fld>
            <a:endParaRPr>
              <a:solidFill>
                <a:srgbClr val="795339"/>
              </a:solidFill>
            </a:endParaRPr>
          </a:p>
        </p:txBody>
      </p:sp>
      <p:sp>
        <p:nvSpPr>
          <p:cNvPr id="25" name="Rectangle 27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endParaRPr>
              <a:solidFill>
                <a:srgbClr val="79533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6023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96AFE-4C12-447C-A600-6D5237079EA6}" type="datetimeFigureOut">
              <a:rPr>
                <a:solidFill>
                  <a:srgbClr val="795339"/>
                </a:solidFill>
              </a:rPr>
              <a:pPr/>
              <a:t>8/13/2015</a:t>
            </a:fld>
            <a:endParaRPr>
              <a:solidFill>
                <a:srgbClr val="79533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srgbClr val="79533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A514D-78C3-4E1F-872E-CBFAF5992BE9}" type="slidenum">
              <a:rPr>
                <a:solidFill>
                  <a:srgbClr val="795339"/>
                </a:solidFill>
              </a:rPr>
              <a:pPr/>
              <a:t>‹#›</a:t>
            </a:fld>
            <a:endParaRPr>
              <a:solidFill>
                <a:srgbClr val="79533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1806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96AFE-4C12-447C-A600-6D5237079EA6}" type="datetimeFigureOut">
              <a:rPr>
                <a:solidFill>
                  <a:srgbClr val="795339"/>
                </a:solidFill>
              </a:rPr>
              <a:pPr/>
              <a:t>8/13/2015</a:t>
            </a:fld>
            <a:endParaRPr>
              <a:solidFill>
                <a:srgbClr val="79533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srgbClr val="79533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A514D-78C3-4E1F-872E-CBFAF5992BE9}" type="slidenum">
              <a:rPr>
                <a:solidFill>
                  <a:srgbClr val="795339"/>
                </a:solidFill>
              </a:rPr>
              <a:pPr/>
              <a:t>‹#›</a:t>
            </a:fld>
            <a:endParaRPr>
              <a:solidFill>
                <a:srgbClr val="79533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4091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96AFE-4C12-447C-A600-6D5237079EA6}" type="datetimeFigureOut">
              <a:rPr>
                <a:solidFill>
                  <a:srgbClr val="795339"/>
                </a:solidFill>
              </a:rPr>
              <a:pPr/>
              <a:t>8/13/2015</a:t>
            </a:fld>
            <a:endParaRPr>
              <a:solidFill>
                <a:srgbClr val="795339"/>
              </a:solidFill>
            </a:endParaRPr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srgbClr val="795339"/>
              </a:solidFill>
            </a:endParaRPr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A514D-78C3-4E1F-872E-CBFAF5992BE9}" type="slidenum">
              <a:rPr>
                <a:solidFill>
                  <a:srgbClr val="795339"/>
                </a:solidFill>
              </a:rPr>
              <a:pPr/>
              <a:t>‹#›</a:t>
            </a:fld>
            <a:endParaRPr>
              <a:solidFill>
                <a:srgbClr val="79533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8166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722313" y="2685391"/>
            <a:ext cx="7772400" cy="3112843"/>
          </a:xfrm>
        </p:spPr>
        <p:txBody>
          <a:bodyPr anchor="t">
            <a:normAutofit/>
          </a:bodyPr>
          <a:lstStyle>
            <a:lvl1pPr algn="ctr">
              <a:buNone/>
              <a:defRPr lang="en-US" sz="6000" b="1" dirty="0">
                <a:solidFill>
                  <a:schemeClr val="tx2">
                    <a:shade val="85000"/>
                    <a:satMod val="1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>
          <a:xfrm>
            <a:off x="722313" y="1128932"/>
            <a:ext cx="7772400" cy="1509712"/>
          </a:xfrm>
        </p:spPr>
        <p:txBody>
          <a:bodyPr anchor="b">
            <a:normAutofit/>
          </a:bodyPr>
          <a:lstStyle>
            <a:lvl1pPr algn="ctr">
              <a:buNone/>
              <a:defRPr lang="en-US" sz="2400" b="0" smtClean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96AFE-4C12-447C-A600-6D5237079EA6}" type="datetimeFigureOut">
              <a:rPr>
                <a:solidFill>
                  <a:srgbClr val="795339"/>
                </a:solidFill>
              </a:rPr>
              <a:pPr/>
              <a:t>8/13/2015</a:t>
            </a:fld>
            <a:endParaRPr>
              <a:solidFill>
                <a:srgbClr val="795339"/>
              </a:solidFill>
            </a:endParaRPr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srgbClr val="795339"/>
              </a:solidFill>
            </a:endParaRPr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A514D-78C3-4E1F-872E-CBFAF5992BE9}" type="slidenum">
              <a:rPr>
                <a:solidFill>
                  <a:srgbClr val="795339"/>
                </a:solidFill>
              </a:rPr>
              <a:pPr/>
              <a:t>‹#›</a:t>
            </a:fld>
            <a:endParaRPr>
              <a:solidFill>
                <a:srgbClr val="79533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5557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96AFE-4C12-447C-A600-6D5237079EA6}" type="datetimeFigureOut">
              <a:rPr>
                <a:solidFill>
                  <a:srgbClr val="795339"/>
                </a:solidFill>
              </a:rPr>
              <a:pPr/>
              <a:t>8/13/2015</a:t>
            </a:fld>
            <a:endParaRPr>
              <a:solidFill>
                <a:srgbClr val="795339"/>
              </a:solidFill>
            </a:endParaRPr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srgbClr val="795339"/>
              </a:solidFill>
            </a:endParaRPr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A514D-78C3-4E1F-872E-CBFAF5992BE9}" type="slidenum">
              <a:rPr>
                <a:solidFill>
                  <a:srgbClr val="795339"/>
                </a:solidFill>
              </a:rPr>
              <a:pPr/>
              <a:t>‹#›</a:t>
            </a:fld>
            <a:endParaRPr>
              <a:solidFill>
                <a:srgbClr val="79533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4797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0" indent="0" algn="l">
              <a:buNone/>
              <a:defRPr sz="2200" b="1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0" indent="0" algn="l">
              <a:buNone/>
              <a:defRPr sz="2200" b="1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96AFE-4C12-447C-A600-6D5237079EA6}" type="datetimeFigureOut">
              <a:rPr>
                <a:solidFill>
                  <a:srgbClr val="795339"/>
                </a:solidFill>
              </a:rPr>
              <a:pPr/>
              <a:t>8/13/2015</a:t>
            </a:fld>
            <a:endParaRPr>
              <a:solidFill>
                <a:srgbClr val="795339"/>
              </a:solidFill>
            </a:endParaRPr>
          </a:p>
        </p:txBody>
      </p:sp>
      <p:sp>
        <p:nvSpPr>
          <p:cNvPr id="8" name="Rectangl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srgbClr val="795339"/>
              </a:solidFill>
            </a:endParaRPr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A514D-78C3-4E1F-872E-CBFAF5992BE9}" type="slidenum">
              <a:rPr>
                <a:solidFill>
                  <a:srgbClr val="795339"/>
                </a:solidFill>
              </a:rPr>
              <a:pPr/>
              <a:t>‹#›</a:t>
            </a:fld>
            <a:endParaRPr>
              <a:solidFill>
                <a:srgbClr val="79533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4235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96AFE-4C12-447C-A600-6D5237079EA6}" type="datetimeFigureOut">
              <a:rPr>
                <a:solidFill>
                  <a:srgbClr val="795339"/>
                </a:solidFill>
              </a:rPr>
              <a:pPr/>
              <a:t>8/13/2015</a:t>
            </a:fld>
            <a:endParaRPr>
              <a:solidFill>
                <a:srgbClr val="795339"/>
              </a:solidFill>
            </a:endParaRPr>
          </a:p>
        </p:txBody>
      </p:sp>
      <p:sp>
        <p:nvSpPr>
          <p:cNvPr id="4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srgbClr val="795339"/>
              </a:solidFill>
            </a:endParaRPr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A514D-78C3-4E1F-872E-CBFAF5992BE9}" type="slidenum">
              <a:rPr>
                <a:solidFill>
                  <a:srgbClr val="795339"/>
                </a:solidFill>
              </a:rPr>
              <a:pPr/>
              <a:t>‹#›</a:t>
            </a:fld>
            <a:endParaRPr>
              <a:solidFill>
                <a:srgbClr val="79533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5553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96AFE-4C12-447C-A600-6D5237079EA6}" type="datetimeFigureOut">
              <a:rPr>
                <a:solidFill>
                  <a:srgbClr val="795339"/>
                </a:solidFill>
              </a:rPr>
              <a:pPr/>
              <a:t>8/13/2015</a:t>
            </a:fld>
            <a:endParaRPr>
              <a:solidFill>
                <a:srgbClr val="795339"/>
              </a:solidFill>
            </a:endParaRPr>
          </a:p>
        </p:txBody>
      </p:sp>
      <p:sp>
        <p:nvSpPr>
          <p:cNvPr id="3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srgbClr val="795339"/>
              </a:solidFill>
            </a:endParaRPr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A514D-78C3-4E1F-872E-CBFAF5992BE9}" type="slidenum">
              <a:rPr>
                <a:solidFill>
                  <a:srgbClr val="795339"/>
                </a:solidFill>
              </a:rPr>
              <a:pPr/>
              <a:t>‹#›</a:t>
            </a:fld>
            <a:endParaRPr>
              <a:solidFill>
                <a:srgbClr val="79533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1867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normAutofit/>
          </a:bodyPr>
          <a:lstStyle>
            <a:lvl1pPr algn="ctr">
              <a:defRPr sz="2400" b="1">
                <a:solidFill>
                  <a:schemeClr val="tx2"/>
                </a:solidFill>
                <a:effectLst>
                  <a:outerShdw blurRad="38100" dist="25400" dir="8220000" algn="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96AFE-4C12-447C-A600-6D5237079EA6}" type="datetimeFigureOut">
              <a:rPr>
                <a:solidFill>
                  <a:srgbClr val="795339"/>
                </a:solidFill>
              </a:rPr>
              <a:pPr/>
              <a:t>8/13/2015</a:t>
            </a:fld>
            <a:endParaRPr>
              <a:solidFill>
                <a:srgbClr val="795339"/>
              </a:solidFill>
            </a:endParaRPr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srgbClr val="795339"/>
              </a:solidFill>
            </a:endParaRPr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A514D-78C3-4E1F-872E-CBFAF5992BE9}" type="slidenum">
              <a:rPr>
                <a:solidFill>
                  <a:srgbClr val="795339"/>
                </a:solidFill>
              </a:rPr>
              <a:pPr/>
              <a:t>‹#›</a:t>
            </a:fld>
            <a:endParaRPr>
              <a:solidFill>
                <a:srgbClr val="79533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3970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7729" y="1062637"/>
            <a:ext cx="4599432" cy="3977640"/>
          </a:xfrm>
          <a:prstGeom prst="rect">
            <a:avLst/>
          </a:prstGeom>
          <a:solidFill>
            <a:schemeClr val="tx2">
              <a:shade val="15000"/>
            </a:schemeClr>
          </a:solidFill>
          <a:ln w="63500">
            <a:noFill/>
            <a:miter lim="800000"/>
          </a:ln>
          <a:effectLst>
            <a:outerShdw blurRad="63500" dist="25400" dir="7200000" algn="t" rotWithShape="0">
              <a:prstClr val="black">
                <a:alpha val="45000"/>
              </a:prstClr>
            </a:outerShdw>
          </a:effectLst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lIns="45720" rIns="45720" rtlCol="0" anchor="ctr">
            <a:normAutofit/>
          </a:bodyPr>
          <a:lstStyle/>
          <a:p>
            <a:pPr indent="-274320">
              <a:buClr>
                <a:srgbClr val="AD2E27"/>
              </a:buClr>
              <a:buSzPct val="80000"/>
              <a:buFont typeface="Wingdings 2" pitchFamily="18" charset="2"/>
              <a:buNone/>
            </a:pPr>
            <a:endParaRPr lang="en-US" sz="2000">
              <a:solidFill>
                <a:prstClr val="white"/>
              </a:solidFill>
            </a:endParaRPr>
          </a:p>
        </p:txBody>
      </p:sp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5514536" y="4343400"/>
            <a:ext cx="3048000" cy="709858"/>
          </a:xfrm>
        </p:spPr>
        <p:txBody>
          <a:bodyPr anchor="t">
            <a:noAutofit/>
          </a:bodyPr>
          <a:lstStyle>
            <a:lvl1pPr algn="l">
              <a:buNone/>
              <a:defRPr sz="2200" b="1">
                <a:solidFill>
                  <a:schemeClr val="tx2"/>
                </a:solidFill>
                <a:effectLst>
                  <a:outerShdw blurRad="38100" dist="25400" dir="8220000" algn="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pic" idx="1"/>
          </p:nvPr>
        </p:nvSpPr>
        <p:spPr>
          <a:xfrm>
            <a:off x="739645" y="1222657"/>
            <a:ext cx="4575601" cy="3657600"/>
          </a:xfrm>
          <a:solidFill>
            <a:schemeClr val="tx2">
              <a:shade val="75000"/>
            </a:schemeClr>
          </a:solidFill>
          <a:ln w="63500">
            <a:noFill/>
            <a:miter lim="800000"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>
            <a:lvl1pPr>
              <a:buNone/>
              <a:defRPr sz="3200"/>
            </a:lvl1pPr>
          </a:lstStyle>
          <a:p>
            <a:r>
              <a:rPr lang="en-US" sz="2000" smtClean="0"/>
              <a:t>Click icon to add picture</a:t>
            </a:r>
            <a:endParaRPr lang="en-US" sz="2000" dirty="0"/>
          </a:p>
        </p:txBody>
      </p:sp>
      <p:sp>
        <p:nvSpPr>
          <p:cNvPr id="4" name="Rectangle 4"/>
          <p:cNvSpPr>
            <a:spLocks noGrp="1"/>
          </p:cNvSpPr>
          <p:nvPr>
            <p:ph type="body" sz="half" idx="2"/>
          </p:nvPr>
        </p:nvSpPr>
        <p:spPr>
          <a:xfrm>
            <a:off x="5514536" y="1371600"/>
            <a:ext cx="3044952" cy="2930086"/>
          </a:xfrm>
        </p:spPr>
        <p:txBody>
          <a:bodyPr bIns="0" anchor="b">
            <a:normAutofit/>
          </a:bodyPr>
          <a:lstStyle>
            <a:lvl1pPr marL="0" marR="0" indent="0" algn="l">
              <a:buFontTx/>
              <a:buNone/>
              <a:defRPr sz="1300">
                <a:solidFill>
                  <a:schemeClr val="tx1">
                    <a:tint val="95000"/>
                  </a:schemeClr>
                </a:solidFill>
              </a:defRPr>
            </a:lvl1pPr>
            <a:lvl2pPr marL="460375" marR="0" indent="-112713">
              <a:buFontTx/>
              <a:buNone/>
              <a:defRPr sz="1200"/>
            </a:lvl2pPr>
            <a:lvl3pPr marL="914400" marR="0" indent="-117475">
              <a:buFontTx/>
              <a:buNone/>
              <a:defRPr sz="1000"/>
            </a:lvl3pPr>
            <a:lvl4pPr marL="1316038" marR="0" indent="-112713">
              <a:buFontTx/>
              <a:buNone/>
              <a:defRPr sz="900"/>
            </a:lvl4pPr>
            <a:lvl5pPr marL="1711325" marR="0" indent="-117475"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96AFE-4C12-447C-A600-6D5237079EA6}" type="datetimeFigureOut">
              <a:rPr>
                <a:solidFill>
                  <a:srgbClr val="795339"/>
                </a:solidFill>
              </a:rPr>
              <a:pPr/>
              <a:t>8/13/2015</a:t>
            </a:fld>
            <a:endParaRPr>
              <a:solidFill>
                <a:srgbClr val="795339"/>
              </a:solidFill>
            </a:endParaRPr>
          </a:p>
        </p:txBody>
      </p:sp>
      <p:sp>
        <p:nvSpPr>
          <p:cNvPr id="6" name="Rectangl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>
              <a:solidFill>
                <a:srgbClr val="795339"/>
              </a:solidFill>
            </a:endParaRPr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A514D-78C3-4E1F-872E-CBFAF5992BE9}" type="slidenum">
              <a:rPr>
                <a:solidFill>
                  <a:srgbClr val="795339"/>
                </a:solidFill>
              </a:rPr>
              <a:pPr/>
              <a:t>‹#›</a:t>
            </a:fld>
            <a:endParaRPr>
              <a:solidFill>
                <a:srgbClr val="79533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0741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prstGeom prst="rect">
            <a:avLst/>
          </a:prstGeom>
        </p:spPr>
        <p:txBody>
          <a:bodyPr anchor="b" anchorCtr="0">
            <a:normAutofit/>
            <a:scene3d>
              <a:camera prst="orthographicFront"/>
              <a:lightRig rig="soft" dir="t">
                <a:rot lat="0" lon="0" rev="2100000"/>
              </a:lightRig>
            </a:scene3d>
            <a:sp3d prstMaterial="matte">
              <a:bevelT w="38100" h="38100"/>
            </a:sp3d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Rectangle 11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lIns="45720" rIns="4572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7" name="Rectangle 22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anchor="b" anchorCtr="0"/>
          <a:lstStyle>
            <a:lvl1pPr>
              <a:defRPr lang="en-US" sz="1200" smtClean="0">
                <a:solidFill>
                  <a:schemeClr val="tx2"/>
                </a:solidFill>
                <a:latin typeface="+mn-lt"/>
                <a:ea typeface="+mn-lt"/>
                <a:cs typeface="+mn-lt"/>
              </a:defRPr>
            </a:lvl1pPr>
          </a:lstStyle>
          <a:p>
            <a:fld id="{0DD96AFE-4C12-447C-A600-6D5237079EA6}" type="datetimeFigureOut">
              <a:rPr>
                <a:solidFill>
                  <a:srgbClr val="795339"/>
                </a:solidFill>
              </a:rPr>
              <a:pPr/>
              <a:t>8/13/2015</a:t>
            </a:fld>
            <a:endParaRPr>
              <a:solidFill>
                <a:srgbClr val="795339"/>
              </a:solidFill>
            </a:endParaRPr>
          </a:p>
        </p:txBody>
      </p:sp>
      <p:sp>
        <p:nvSpPr>
          <p:cNvPr id="18" name="Rectangle 1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anchor="b" anchorCtr="0"/>
          <a:lstStyle>
            <a:lvl1pPr algn="ctr">
              <a:defRPr lang="en-US" sz="1200" smtClean="0">
                <a:solidFill>
                  <a:schemeClr val="tx2"/>
                </a:solidFill>
                <a:latin typeface="+mn-lt"/>
                <a:ea typeface="+mn-lt"/>
                <a:cs typeface="+mn-lt"/>
              </a:defRPr>
            </a:lvl1pPr>
          </a:lstStyle>
          <a:p>
            <a:endParaRPr>
              <a:solidFill>
                <a:srgbClr val="795339"/>
              </a:solidFill>
            </a:endParaRPr>
          </a:p>
        </p:txBody>
      </p:sp>
      <p:sp>
        <p:nvSpPr>
          <p:cNvPr id="13" name="Rectangle 15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anchor="b" anchorCtr="0"/>
          <a:lstStyle>
            <a:lvl1pPr algn="r">
              <a:defRPr lang="en-US" sz="1200" smtClean="0">
                <a:solidFill>
                  <a:schemeClr val="tx2"/>
                </a:solidFill>
                <a:latin typeface="+mn-lt"/>
                <a:ea typeface="+mn-lt"/>
                <a:cs typeface="+mn-lt"/>
              </a:defRPr>
            </a:lvl1pPr>
          </a:lstStyle>
          <a:p>
            <a:fld id="{4E3A514D-78C3-4E1F-872E-CBFAF5992BE9}" type="slidenum">
              <a:rPr>
                <a:solidFill>
                  <a:srgbClr val="795339"/>
                </a:solidFill>
              </a:rPr>
              <a:pPr/>
              <a:t>‹#›</a:t>
            </a:fld>
            <a:endParaRPr>
              <a:solidFill>
                <a:srgbClr val="79533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3830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defPPr>
        <a:defRPr sz="4400">
          <a:solidFill>
            <a:schemeClr val="tx2">
              <a:shade val="85000"/>
              <a:satMod val="150000"/>
            </a:schemeClr>
          </a:solidFill>
          <a:latin typeface="+mj-lt"/>
          <a:ea typeface="+mj-ea"/>
          <a:cs typeface="+mj-cs"/>
        </a:defRPr>
      </a:defPPr>
      <a:lvl1pPr algn="ctr" eaLnBrk="1" hangingPunct="1">
        <a:buNone/>
        <a:defRPr lang="en-US" sz="4800" b="1" strike="noStrike" kern="1200" baseline="0" dirty="0" smtClean="0">
          <a:solidFill>
            <a:schemeClr val="tx2">
              <a:shade val="85000"/>
              <a:satMod val="150000"/>
            </a:schemeClr>
          </a:solidFill>
          <a:effectLst>
            <a:outerShdw blurRad="63500" dist="38100" dir="8220000" algn="tl" rotWithShape="0">
              <a:srgbClr val="000000">
                <a:alpha val="30000"/>
              </a:srgbClr>
            </a:outerShdw>
          </a:effectLst>
          <a:latin typeface="+mj-lt"/>
          <a:ea typeface="+mj-lt"/>
          <a:cs typeface="+mj-lt"/>
        </a:defRPr>
      </a:lvl1pPr>
    </p:titleStyle>
    <p:body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indent="-274320" algn="l" eaLnBrk="1" hangingPunct="1">
        <a:buClr>
          <a:schemeClr val="accent1"/>
        </a:buClr>
        <a:buSzPct val="80000"/>
        <a:buFont typeface="Wingdings 2" pitchFamily="18" charset="2"/>
        <a:buChar char=""/>
        <a:defRPr sz="2800">
          <a:solidFill>
            <a:schemeClr val="tx1"/>
          </a:solidFill>
          <a:latin typeface="+mn-lt"/>
          <a:ea typeface="+mn-lt"/>
          <a:cs typeface="+mn-lt"/>
        </a:defRPr>
      </a:lvl1pPr>
      <a:lvl2pPr marL="557784" indent="-228600" algn="l" eaLnBrk="1" hangingPunct="1">
        <a:buClr>
          <a:schemeClr val="tx2"/>
        </a:buClr>
        <a:buFont typeface="Wingdings 2" pitchFamily="18" charset="2"/>
        <a:buChar char=""/>
        <a:defRPr sz="2200">
          <a:solidFill>
            <a:schemeClr val="tx1"/>
          </a:solidFill>
          <a:latin typeface="+mn-lt"/>
          <a:ea typeface="+mn-lt"/>
          <a:cs typeface="+mn-lt"/>
        </a:defRPr>
      </a:lvl2pPr>
      <a:lvl3pPr marL="813816" indent="-228600" algn="l" eaLnBrk="1" hangingPunct="1">
        <a:buClr>
          <a:schemeClr val="accent1"/>
        </a:buClr>
        <a:buFont typeface="Wingdings 2" pitchFamily="18" charset="2"/>
        <a:buChar char=""/>
        <a:defRPr sz="2000">
          <a:solidFill>
            <a:schemeClr val="tx1"/>
          </a:solidFill>
          <a:latin typeface="+mn-lt"/>
          <a:ea typeface="+mn-lt"/>
          <a:cs typeface="+mn-lt"/>
        </a:defRPr>
      </a:lvl3pPr>
      <a:lvl4pPr marL="1069848" indent="-228600" algn="l" eaLnBrk="1" hangingPunct="1">
        <a:buClr>
          <a:schemeClr val="tx2"/>
        </a:buClr>
        <a:buFont typeface="Wingdings 2" pitchFamily="18" charset="2"/>
        <a:buChar char=""/>
        <a:defRPr sz="1800">
          <a:solidFill>
            <a:schemeClr val="tx1"/>
          </a:solidFill>
          <a:latin typeface="+mn-lt"/>
          <a:ea typeface="+mn-lt"/>
          <a:cs typeface="+mn-lt"/>
        </a:defRPr>
      </a:lvl4pPr>
      <a:lvl5pPr marL="1316736" indent="-228600" algn="l" eaLnBrk="1" hangingPunct="1">
        <a:buClr>
          <a:schemeClr val="accent1"/>
        </a:buClr>
        <a:buFont typeface="Wingdings 2" pitchFamily="18" charset="2"/>
        <a:buChar char=""/>
        <a:defRPr sz="1800">
          <a:solidFill>
            <a:schemeClr val="tx1"/>
          </a:solidFill>
          <a:latin typeface="+mn-lt"/>
          <a:ea typeface="+mn-lt"/>
          <a:cs typeface="+mn-lt"/>
        </a:defRPr>
      </a:lvl5pPr>
      <a:lvl6pPr marL="1572768" indent="-228600" algn="l" eaLnBrk="1" hangingPunct="1">
        <a:buClr>
          <a:schemeClr val="tx2"/>
        </a:buClr>
        <a:buFont typeface="Wingdings 2" pitchFamily="18" charset="2"/>
        <a:buChar char=""/>
        <a:defRPr lang="en-US" sz="1600" baseline="0" smtClean="0">
          <a:latin typeface="+mn-lt"/>
        </a:defRPr>
      </a:lvl6pPr>
      <a:lvl7pPr marL="1819656" indent="-228600" algn="l" eaLnBrk="1" hangingPunct="1">
        <a:buClr>
          <a:schemeClr val="accent1"/>
        </a:buClr>
        <a:buFont typeface="Wingdings 2" pitchFamily="18" charset="2"/>
        <a:buChar char=""/>
        <a:defRPr lang="en-US" sz="1600" baseline="0" smtClean="0">
          <a:latin typeface="+mn-lt"/>
        </a:defRPr>
      </a:lvl7pPr>
      <a:lvl8pPr marL="2066544" indent="-228600" algn="l" eaLnBrk="1" hangingPunct="1">
        <a:buClr>
          <a:schemeClr val="tx2"/>
        </a:buClr>
        <a:buFont typeface="Wingdings 2" pitchFamily="18" charset="2"/>
        <a:buChar char=""/>
        <a:defRPr sz="1600" baseline="0">
          <a:latin typeface="+mn-lt"/>
        </a:defRPr>
      </a:lvl8pPr>
      <a:lvl9pPr marL="2313432" indent="-228600" algn="l" eaLnBrk="1" hangingPunct="1">
        <a:buClr>
          <a:schemeClr val="accent1"/>
        </a:buClr>
        <a:buFont typeface="Wingdings 2" pitchFamily="18" charset="2"/>
        <a:buChar char=""/>
        <a:defRPr sz="1400" baseline="0">
          <a:latin typeface="+mn-lt"/>
        </a:defRPr>
      </a:lvl9pPr>
    </p:bodyStyle>
    <p:other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eaLnBrk="1" hangingPunct="1"/>
      <a:lvl2pPr marL="457200" eaLnBrk="1" hangingPunct="1"/>
      <a:lvl3pPr marL="914400" eaLnBrk="1" hangingPunct="1"/>
      <a:lvl4pPr marL="1371600" eaLnBrk="1" hangingPunct="1"/>
      <a:lvl5pPr marL="1828800" eaLnBrk="1" hangingPunct="1"/>
      <a:lvl6pPr marL="2286000" eaLnBrk="1" hangingPunct="1"/>
      <a:lvl7pPr marL="2743200" eaLnBrk="1" hangingPunct="1"/>
      <a:lvl8pPr marL="3200400" eaLnBrk="1" hangingPunct="1"/>
      <a:lvl9pPr marL="3657600" eaLnBrk="1" hangingPunct="1"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How the World Began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Native American Creation Myths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0276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Iroquois 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/>
            <a:r>
              <a:rPr lang="en-US" dirty="0"/>
              <a:t>What does this creation myth tell you about the </a:t>
            </a:r>
            <a:r>
              <a:rPr lang="en-US" b="1" dirty="0"/>
              <a:t>roles of women </a:t>
            </a:r>
            <a:r>
              <a:rPr lang="en-US" dirty="0"/>
              <a:t>in Native American society?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Think about Sky Woman and her actions and interactions</a:t>
            </a:r>
          </a:p>
          <a:p>
            <a:pPr indent="0">
              <a:buNone/>
            </a:pPr>
            <a:endParaRPr lang="en-US" dirty="0" smtClean="0"/>
          </a:p>
          <a:p>
            <a:r>
              <a:rPr lang="en-US" dirty="0" smtClean="0"/>
              <a:t>Think about Sky Woman’s daughter and her life and death</a:t>
            </a:r>
          </a:p>
          <a:p>
            <a:pPr indent="0">
              <a:buNone/>
            </a:pPr>
            <a:endParaRPr lang="en-US" dirty="0" smtClean="0"/>
          </a:p>
          <a:p>
            <a:r>
              <a:rPr lang="en-US" dirty="0" smtClean="0"/>
              <a:t>Think about Sky Woman’s death</a:t>
            </a:r>
          </a:p>
        </p:txBody>
      </p:sp>
    </p:spTree>
    <p:extLst>
      <p:ext uri="{BB962C8B-B14F-4D97-AF65-F5344CB8AC3E}">
        <p14:creationId xmlns:p14="http://schemas.microsoft.com/office/powerpoint/2010/main" val="303255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Iroquois 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en-US" dirty="0"/>
              <a:t>How does this myth support the idea of </a:t>
            </a:r>
            <a:r>
              <a:rPr lang="en-US" b="1" dirty="0"/>
              <a:t>interconnectedness</a:t>
            </a:r>
            <a:r>
              <a:rPr lang="en-US" dirty="0"/>
              <a:t> between the creator, the earth, and the animals</a:t>
            </a:r>
            <a:r>
              <a:rPr lang="en-US" dirty="0" smtClean="0"/>
              <a:t>?</a:t>
            </a:r>
          </a:p>
          <a:p>
            <a:pPr lvl="0"/>
            <a:endParaRPr lang="en-US" dirty="0"/>
          </a:p>
          <a:p>
            <a:pPr lvl="0"/>
            <a:r>
              <a:rPr lang="en-US" dirty="0" smtClean="0"/>
              <a:t>Heavenly representation? Nature? Humanity?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How do they work together? Interactions?</a:t>
            </a:r>
          </a:p>
          <a:p>
            <a:pPr lvl="0"/>
            <a:endParaRPr lang="en-US" dirty="0"/>
          </a:p>
          <a:p>
            <a:pPr lvl="0"/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en-US" dirty="0"/>
              <a:t>What makes this story </a:t>
            </a:r>
            <a:r>
              <a:rPr lang="en-US" b="1" dirty="0"/>
              <a:t>cyclical</a:t>
            </a:r>
            <a:r>
              <a:rPr lang="en-US" dirty="0"/>
              <a:t>?  In other words, how does the story support the idea of the circle of life?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3429000"/>
            <a:ext cx="2895600" cy="289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8462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Iroquois 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/>
            <a:r>
              <a:rPr lang="en-US" dirty="0"/>
              <a:t>What lesson can we learn about </a:t>
            </a:r>
            <a:r>
              <a:rPr lang="en-US" b="1" dirty="0"/>
              <a:t>balance</a:t>
            </a:r>
            <a:r>
              <a:rPr lang="en-US" dirty="0"/>
              <a:t> from the twin brothers?</a:t>
            </a:r>
          </a:p>
          <a:p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1600200"/>
            <a:ext cx="3505200" cy="4863235"/>
          </a:xfrm>
        </p:spPr>
      </p:pic>
    </p:spTree>
    <p:extLst>
      <p:ext uri="{BB962C8B-B14F-4D97-AF65-F5344CB8AC3E}">
        <p14:creationId xmlns:p14="http://schemas.microsoft.com/office/powerpoint/2010/main" val="812590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Pima 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/>
            <a:r>
              <a:rPr lang="en-US" dirty="0"/>
              <a:t>Why do you think it was so important to the Earth Doctor to </a:t>
            </a:r>
            <a:r>
              <a:rPr lang="en-US" b="1" dirty="0"/>
              <a:t>create light in a world of darkness</a:t>
            </a:r>
            <a:r>
              <a:rPr lang="en-US" dirty="0"/>
              <a:t>?  Symbolically, what might this mean?</a:t>
            </a:r>
          </a:p>
          <a:p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1524708"/>
            <a:ext cx="3308130" cy="4952291"/>
          </a:xfrm>
        </p:spPr>
      </p:pic>
    </p:spTree>
    <p:extLst>
      <p:ext uri="{BB962C8B-B14F-4D97-AF65-F5344CB8AC3E}">
        <p14:creationId xmlns:p14="http://schemas.microsoft.com/office/powerpoint/2010/main" val="2707708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Pima 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/>
            <a:r>
              <a:rPr lang="en-US" dirty="0"/>
              <a:t>How do </a:t>
            </a:r>
            <a:r>
              <a:rPr lang="en-US" b="1" dirty="0"/>
              <a:t>animals</a:t>
            </a:r>
            <a:r>
              <a:rPr lang="en-US" dirty="0"/>
              <a:t> help the Earth Doctor in his creation of the world?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Think: similar to Iroquois story?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3276600"/>
            <a:ext cx="4657940" cy="3097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1475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Pima 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/>
            <a:r>
              <a:rPr lang="en-US" dirty="0"/>
              <a:t>Note all of the instances in this myth in which the </a:t>
            </a:r>
            <a:r>
              <a:rPr lang="en-US" b="1" dirty="0"/>
              <a:t>number four </a:t>
            </a:r>
            <a:r>
              <a:rPr lang="en-US" dirty="0"/>
              <a:t>appears.  What is the significance of this number?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0"/>
            <a:r>
              <a:rPr lang="en-US" dirty="0"/>
              <a:t>Why is it important that the Earth Doctor </a:t>
            </a:r>
            <a:r>
              <a:rPr lang="en-US" b="1" dirty="0"/>
              <a:t>does not always succeed on the first try</a:t>
            </a:r>
            <a:r>
              <a:rPr lang="en-US" dirty="0"/>
              <a:t> when he is creating elements of the earth?  What lesson might this teach?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4649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theme/theme1.xml><?xml version="1.0" encoding="utf-8"?>
<a:theme xmlns:a="http://schemas.openxmlformats.org/drawingml/2006/main" name="Human">
  <a:themeElements>
    <a:clrScheme name="Human">
      <a:dk1>
        <a:sysClr val="windowText" lastClr="000000"/>
      </a:dk1>
      <a:lt1>
        <a:sysClr val="window" lastClr="FFFFFF"/>
      </a:lt1>
      <a:dk2>
        <a:srgbClr val="795339"/>
      </a:dk2>
      <a:lt2>
        <a:srgbClr val="F7EEDD"/>
      </a:lt2>
      <a:accent1>
        <a:srgbClr val="AD2E27"/>
      </a:accent1>
      <a:accent2>
        <a:srgbClr val="3F3D66"/>
      </a:accent2>
      <a:accent3>
        <a:srgbClr val="17517A"/>
      </a:accent3>
      <a:accent4>
        <a:srgbClr val="877E48"/>
      </a:accent4>
      <a:accent5>
        <a:srgbClr val="AF8B1E"/>
      </a:accent5>
      <a:accent6>
        <a:srgbClr val="A35E21"/>
      </a:accent6>
      <a:hlink>
        <a:srgbClr val="9B7300"/>
      </a:hlink>
      <a:folHlink>
        <a:srgbClr val="D6A73B"/>
      </a:folHlink>
    </a:clrScheme>
    <a:fontScheme name="Human">
      <a:majorFont>
        <a:latin typeface="Candara"/>
        <a:ea typeface=""/>
        <a:cs typeface=""/>
        <a:font script="Jpan" typeface="ＭＳ Ｐゴシック"/>
        <a:font script="Hang" typeface="HY견명조"/>
        <a:font script="Hans" typeface="华文新魏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Human">
      <a:fillStyleLst>
        <a:solidFill>
          <a:schemeClr val="phClr"/>
        </a:solidFill>
        <a:gradFill>
          <a:gsLst>
            <a:gs pos="0">
              <a:schemeClr val="phClr">
                <a:tint val="30000"/>
                <a:satMod val="175000"/>
              </a:schemeClr>
            </a:gs>
            <a:gs pos="50000">
              <a:schemeClr val="phClr">
                <a:tint val="55000"/>
                <a:satMod val="200000"/>
              </a:schemeClr>
            </a:gs>
            <a:gs pos="70000">
              <a:schemeClr val="phClr">
                <a:tint val="70000"/>
                <a:satMod val="175000"/>
              </a:schemeClr>
            </a:gs>
            <a:gs pos="100000">
              <a:schemeClr val="phClr">
                <a:tint val="85000"/>
                <a:satMod val="175000"/>
              </a:schemeClr>
            </a:gs>
          </a:gsLst>
          <a:lin ang="8000000" scaled="1"/>
        </a:gradFill>
        <a:gradFill>
          <a:gsLst>
            <a:gs pos="0">
              <a:schemeClr val="phClr">
                <a:shade val="100000"/>
                <a:satMod val="140000"/>
              </a:schemeClr>
            </a:gs>
            <a:gs pos="40000">
              <a:schemeClr val="phClr">
                <a:shade val="65000"/>
                <a:satMod val="140000"/>
              </a:schemeClr>
            </a:gs>
            <a:gs pos="70000">
              <a:schemeClr val="phClr">
                <a:shade val="40000"/>
                <a:satMod val="115000"/>
              </a:schemeClr>
            </a:gs>
            <a:gs pos="100000">
              <a:schemeClr val="phClr">
                <a:shade val="20000"/>
                <a:satMod val="115000"/>
              </a:schemeClr>
            </a:gs>
          </a:gsLst>
          <a:lin ang="8000000" scaled="1"/>
        </a:gradFill>
      </a:fillStyleLst>
      <a:lnStyleLst>
        <a:ln w="5000" cap="rnd" cmpd="sng" algn="ctr">
          <a:solidFill>
            <a:schemeClr val="phClr"/>
          </a:solidFill>
          <a:prstDash val="solid"/>
        </a:ln>
        <a:ln w="12700" cap="rnd" cmpd="sng" algn="ctr">
          <a:solidFill>
            <a:schemeClr val="phClr"/>
          </a:solidFill>
          <a:prstDash val="solid"/>
        </a:ln>
        <a:ln w="2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9000" dist="25400" dir="9000000" rotWithShape="0">
              <a:srgbClr val="1A0000">
                <a:alpha val="35000"/>
              </a:srgbClr>
            </a:outerShdw>
          </a:effectLst>
        </a:effectStyle>
        <a:effectStyle>
          <a:effectLst>
            <a:outerShdw blurRad="39000" dist="25400" dir="9000000" rotWithShape="0">
              <a:srgbClr val="1A0000">
                <a:alpha val="40000"/>
              </a:srgbClr>
            </a:outerShdw>
          </a:effectLst>
        </a:effectStyle>
        <a:effectStyle>
          <a:effectLst>
            <a:outerShdw blurRad="39000" dist="25400" dir="90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rightRoom" dir="tr">
              <a:rot lat="0" lon="0" rev="3540000"/>
            </a:lightRig>
          </a:scene3d>
          <a:sp3d prstMaterial="matte">
            <a:bevelT w="190500" h="44450" prst="cross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275000"/>
              </a:schemeClr>
            </a:gs>
            <a:gs pos="3000">
              <a:schemeClr val="phClr">
                <a:tint val="87000"/>
                <a:satMod val="275000"/>
              </a:schemeClr>
            </a:gs>
            <a:gs pos="10000">
              <a:schemeClr val="phClr">
                <a:tint val="90000"/>
                <a:satMod val="275000"/>
              </a:schemeClr>
            </a:gs>
            <a:gs pos="70000">
              <a:schemeClr val="phClr">
                <a:shade val="38000"/>
                <a:satMod val="275000"/>
              </a:schemeClr>
            </a:gs>
            <a:gs pos="90000">
              <a:schemeClr val="phClr">
                <a:shade val="25000"/>
                <a:satMod val="300000"/>
              </a:schemeClr>
            </a:gs>
            <a:gs pos="100000">
              <a:schemeClr val="phClr">
                <a:shade val="22000"/>
                <a:satMod val="300000"/>
              </a:schemeClr>
            </a:gs>
          </a:gsLst>
          <a:path path="circle">
            <a:fillToRect l="60000" t="-3300" b="200000"/>
          </a:path>
        </a:gradFill>
        <a:gradFill rotWithShape="1">
          <a:gsLst>
            <a:gs pos="0">
              <a:schemeClr val="phClr">
                <a:tint val="57000"/>
                <a:satMod val="400000"/>
              </a:schemeClr>
            </a:gs>
            <a:gs pos="100000">
              <a:schemeClr val="phClr">
                <a:tint val="87000"/>
                <a:shade val="40000"/>
                <a:satMod val="5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240</Words>
  <Application>Microsoft Office PowerPoint</Application>
  <PresentationFormat>On-screen Show (4:3)</PresentationFormat>
  <Paragraphs>27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Human</vt:lpstr>
      <vt:lpstr>How the World Began</vt:lpstr>
      <vt:lpstr>The Iroquois Story</vt:lpstr>
      <vt:lpstr>The Iroquois Story</vt:lpstr>
      <vt:lpstr>The Iroquois Story</vt:lpstr>
      <vt:lpstr>The Pima Story</vt:lpstr>
      <vt:lpstr>The Pima Story</vt:lpstr>
      <vt:lpstr>The Pima Story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the World Began</dc:title>
  <dc:creator>Sys Admin</dc:creator>
  <cp:lastModifiedBy>Sys Admin</cp:lastModifiedBy>
  <cp:revision>2</cp:revision>
  <dcterms:created xsi:type="dcterms:W3CDTF">2015-08-13T15:47:45Z</dcterms:created>
  <dcterms:modified xsi:type="dcterms:W3CDTF">2015-08-13T16:00:21Z</dcterms:modified>
</cp:coreProperties>
</file>